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3"/>
  </p:notesMasterIdLst>
  <p:sldIdLst>
    <p:sldId id="256" r:id="rId2"/>
    <p:sldId id="259" r:id="rId3"/>
    <p:sldId id="274" r:id="rId4"/>
    <p:sldId id="278" r:id="rId5"/>
    <p:sldId id="267" r:id="rId6"/>
    <p:sldId id="275" r:id="rId7"/>
    <p:sldId id="281" r:id="rId8"/>
    <p:sldId id="276" r:id="rId9"/>
    <p:sldId id="277" r:id="rId10"/>
    <p:sldId id="280" r:id="rId11"/>
    <p:sldId id="279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智基 葛西" initials="智葛" lastIdx="1" clrIdx="0">
    <p:extLst>
      <p:ext uri="{19B8F6BF-5375-455C-9EA6-DF929625EA0E}">
        <p15:presenceInfo xmlns:p15="http://schemas.microsoft.com/office/powerpoint/2012/main" userId="e14253d0ddbf7d5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F49A6-8ED6-4467-A36E-6D9074F79323}" type="datetimeFigureOut">
              <a:rPr kumimoji="1" lang="en-US"/>
              <a:t>1/16/2016</a:t>
            </a:fld>
            <a:endParaRPr kumimoji="1"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/>
              <a:t>Edit Master text styles</a:t>
            </a:r>
          </a:p>
          <a:p>
            <a:pPr lvl="1"/>
            <a:r>
              <a:rPr kumimoji="1" lang="en-US"/>
              <a:t>Second level</a:t>
            </a:r>
          </a:p>
          <a:p>
            <a:pPr lvl="2"/>
            <a:r>
              <a:rPr kumimoji="1" lang="en-US"/>
              <a:t>Third level</a:t>
            </a:r>
          </a:p>
          <a:p>
            <a:pPr lvl="3"/>
            <a:r>
              <a:rPr kumimoji="1" lang="en-US"/>
              <a:t>Fourth level</a:t>
            </a:r>
          </a:p>
          <a:p>
            <a:pPr lvl="4"/>
            <a:r>
              <a:rPr kumimoji="1"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6D9B6-2973-4DF2-A5F9-CF9CA4AAAA95}" type="slidenum">
              <a:rPr kumimoji="1" lang="en-US"/>
              <a:t>‹#›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577496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265243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10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7388036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11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753259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2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22296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3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610502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4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2927513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5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512724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6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683455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7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4096118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8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4972553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D9B6-2973-4DF2-A5F9-CF9CA4AAAA95}" type="slidenum">
              <a:rPr kumimoji="1" lang="en-US"/>
              <a:t>9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1113042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158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126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2956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8967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4722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24526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451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52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633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915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6709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8315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9615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82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7963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17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0E099-EB7E-4744-8A4B-CC7C9DB2D652}" type="datetimeFigureOut">
              <a:rPr kumimoji="1" lang="ja-JP" altLang="en-US" smtClean="0"/>
              <a:t>2016/1/16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7ABC32A-1ABD-47B5-A506-4A362C8429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097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46452" y="711843"/>
            <a:ext cx="9501366" cy="1646238"/>
          </a:xfrm>
        </p:spPr>
        <p:txBody>
          <a:bodyPr/>
          <a:lstStyle/>
          <a:p>
            <a:r>
              <a:rPr kumimoji="1" lang="ja-JP" altLang="EN-US" sz="9600" b="1" i="1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行け！伊達マン</a:t>
            </a:r>
            <a:endParaRPr kumimoji="1" lang="en-US" altLang="EN-US" sz="9600" b="1" i="1" dirty="0">
              <a:solidFill>
                <a:schemeClr val="accent3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pic>
        <p:nvPicPr>
          <p:cNvPr id="3" name="Picture 2" descr="T_DateMa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122" y="2105663"/>
            <a:ext cx="2539553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98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必殺技②</a:t>
            </a:r>
            <a:endParaRPr kumimoji="1" lang="en-US" altLang="EN-US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45552" y="1582870"/>
            <a:ext cx="10549538" cy="41592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45552" y="4397507"/>
            <a:ext cx="10549538" cy="12001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acluck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651" y="4397250"/>
            <a:ext cx="1096766" cy="1216025"/>
          </a:xfrm>
          <a:prstGeom prst="rect">
            <a:avLst/>
          </a:prstGeom>
        </p:spPr>
      </p:pic>
      <p:pic>
        <p:nvPicPr>
          <p:cNvPr id="10" name="Picture 9" descr="必殺文字0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880000">
            <a:off x="2032630" y="4446551"/>
            <a:ext cx="733425" cy="109784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445552" y="3195770"/>
            <a:ext cx="10549538" cy="12001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45552" y="1990857"/>
            <a:ext cx="10549538" cy="12017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hokki-kun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510" y="3224279"/>
            <a:ext cx="925630" cy="1147763"/>
          </a:xfrm>
          <a:prstGeom prst="rect">
            <a:avLst/>
          </a:prstGeom>
        </p:spPr>
      </p:pic>
      <p:pic>
        <p:nvPicPr>
          <p:cNvPr id="4" name="Picture 3" descr="yoshida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013" y="2043503"/>
            <a:ext cx="953007" cy="125095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721902" y="1549532"/>
            <a:ext cx="47625" cy="405271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図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433" y="1991315"/>
            <a:ext cx="1320213" cy="1133475"/>
          </a:xfrm>
          <a:prstGeom prst="rect">
            <a:avLst/>
          </a:prstGeom>
        </p:spPr>
      </p:pic>
      <p:pic>
        <p:nvPicPr>
          <p:cNvPr id="8" name="図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860" y="2938188"/>
            <a:ext cx="914400" cy="1765403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062940" y="1549532"/>
            <a:ext cx="47625" cy="405271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-309464" y="1607136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/>
              <a:t>ゆるキャラ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035028" y="1631658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/>
              <a:t>紋章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649908" y="1623026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/>
              <a:t>必殺技効果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844843" y="2363233"/>
            <a:ext cx="7729917" cy="46166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sz="2400" dirty="0"/>
              <a:t>羽ばたきによって突風を起こし</a:t>
            </a:r>
            <a:r>
              <a:rPr lang="ja-JP" altLang="EN-US" sz="2400" dirty="0">
                <a:latin typeface="Trebuchet MS"/>
              </a:rPr>
              <a:t>、敵をふっとばす。</a:t>
            </a:r>
            <a:endParaRPr lang="en-US" altLang="EN-US" sz="2400" dirty="0">
              <a:latin typeface="Trebuchet M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12002" y="3656754"/>
            <a:ext cx="7624430" cy="46166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2400">
                <a:latin typeface="Trebuchet MS"/>
              </a:rPr>
              <a:t>貝の殻をまとい、一定時間</a:t>
            </a:r>
            <a:r>
              <a:rPr lang="en-US" altLang="ja-JP" sz="2400" dirty="0">
                <a:latin typeface="Trebuchet MS"/>
              </a:rPr>
              <a:t> </a:t>
            </a:r>
            <a:r>
              <a:rPr lang="ja-JP" altLang="EN-US" sz="2400">
                <a:latin typeface="Trebuchet MS"/>
              </a:rPr>
              <a:t>受けるダメージを減らす</a:t>
            </a:r>
            <a:r>
              <a:rPr lang="ja-JP" altLang="en-US" sz="2400">
                <a:latin typeface="Trebuchet MS"/>
              </a:rPr>
              <a:t>。</a:t>
            </a:r>
            <a:endParaRPr lang="en-US" altLang="ja-JP" sz="2400" dirty="0">
              <a:latin typeface="Trebuchet M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31950" y="4777342"/>
            <a:ext cx="8140836" cy="46166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2400"/>
              <a:t>桜吹雪が舞い上がり</a:t>
            </a:r>
            <a:r>
              <a:rPr lang="ja-JP" altLang="en-US" sz="2400">
                <a:latin typeface="Trebuchet MS"/>
              </a:rPr>
              <a:t>、敵がそれに見とれて動きが止まる。</a:t>
            </a:r>
            <a:endParaRPr lang="en-US">
              <a:latin typeface="Trebuchet M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0838" y="975976"/>
            <a:ext cx="8483676" cy="40011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2000">
                <a:latin typeface="メイリオ"/>
              </a:rPr>
              <a:t>・</a:t>
            </a:r>
            <a:r>
              <a:rPr lang="ja-JP" altLang="EN-US" sz="2000"/>
              <a:t>ゆるキャラによって紋章や必殺技の効果</a:t>
            </a:r>
            <a:r>
              <a:rPr lang="ja-JP" altLang="en-US" sz="2000"/>
              <a:t>が</a:t>
            </a:r>
            <a:r>
              <a:rPr lang="ja-JP" altLang="EN-US" sz="2000"/>
              <a:t>異なる</a:t>
            </a:r>
            <a:r>
              <a:rPr lang="ja-JP" altLang="EN-US" sz="2000">
                <a:latin typeface="Trebuchet MS"/>
              </a:rPr>
              <a:t>。</a:t>
            </a:r>
            <a:endParaRPr lang="en-US" altLang="EN-US" sz="2000" dirty="0">
              <a:latin typeface="Trebuchet M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85688" y="5885337"/>
            <a:ext cx="7510535" cy="58477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sz="3200" b="1" dirty="0"/>
              <a:t>様々な組み合わせが楽しめる！！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6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今後の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展開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予想</a:t>
            </a:r>
            <a:endParaRPr kumimoji="1" lang="en-US" altLang="EN-US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・</a:t>
            </a:r>
            <a:r>
              <a:rPr kumimoji="1" lang="ja-JP" altLang="en-US" sz="2400">
                <a:latin typeface="メイリオ"/>
              </a:rPr>
              <a:t>企画意図の</a:t>
            </a:r>
            <a:r>
              <a:rPr kumimoji="1" lang="ja-JP" altLang="EN-US" sz="2400">
                <a:latin typeface="メイリオ"/>
              </a:rPr>
              <a:t>項目にあ</a:t>
            </a:r>
            <a:r>
              <a:rPr kumimoji="1" lang="ja-JP" altLang="en-US" sz="2400">
                <a:latin typeface="メイリオ"/>
              </a:rPr>
              <a:t>る</a:t>
            </a:r>
            <a:r>
              <a:rPr kumimoji="1" lang="ja-JP" altLang="EN-US" sz="2400">
                <a:latin typeface="メイリオ"/>
              </a:rPr>
              <a:t>ように、ゆるキャラを使ったグッズ展開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などが考えられる。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・</a:t>
            </a:r>
            <a:r>
              <a:rPr kumimoji="1" lang="ja-JP" altLang="en-US" sz="2400">
                <a:latin typeface="メイリオ"/>
              </a:rPr>
              <a:t>現時点</a:t>
            </a:r>
            <a:r>
              <a:rPr kumimoji="1" lang="ja-JP" altLang="EN-US" sz="2400">
                <a:latin typeface="メイリオ"/>
              </a:rPr>
              <a:t>で</a:t>
            </a:r>
            <a:r>
              <a:rPr kumimoji="1" lang="ja-JP" altLang="en-US" sz="2400">
                <a:latin typeface="メイリオ"/>
              </a:rPr>
              <a:t>は</a:t>
            </a:r>
            <a:r>
              <a:rPr kumimoji="1" lang="ja-JP" altLang="EN-US" sz="2400">
                <a:latin typeface="メイリオ"/>
              </a:rPr>
              <a:t>宮城の</a:t>
            </a:r>
            <a:r>
              <a:rPr kumimoji="1" lang="ja-JP" altLang="en-US" sz="2400">
                <a:latin typeface="メイリオ"/>
              </a:rPr>
              <a:t>み</a:t>
            </a:r>
            <a:r>
              <a:rPr kumimoji="1" lang="ja-JP" altLang="EN-US" sz="2400">
                <a:latin typeface="メイリオ"/>
              </a:rPr>
              <a:t>だが、</a:t>
            </a:r>
            <a:r>
              <a:rPr kumimoji="1" lang="ja-JP" altLang="en-US" sz="2400">
                <a:latin typeface="メイリオ"/>
              </a:rPr>
              <a:t>それ</a:t>
            </a:r>
            <a:r>
              <a:rPr kumimoji="1" lang="ja-JP" altLang="EN-US" sz="2400">
                <a:latin typeface="メイリオ"/>
              </a:rPr>
              <a:t>だけでは</a:t>
            </a:r>
            <a:r>
              <a:rPr kumimoji="1" lang="ja-JP" altLang="en-US" sz="2400">
                <a:latin typeface="メイリオ"/>
              </a:rPr>
              <a:t>なく</a:t>
            </a:r>
            <a:r>
              <a:rPr kumimoji="1" lang="ja-JP" altLang="EN-US" sz="2400">
                <a:latin typeface="メイリオ"/>
              </a:rPr>
              <a:t>福島</a:t>
            </a:r>
            <a:r>
              <a:rPr kumimoji="1" lang="ja-JP" altLang="en-US" sz="2400">
                <a:latin typeface="メイリオ"/>
              </a:rPr>
              <a:t>や秋田と</a:t>
            </a:r>
            <a:r>
              <a:rPr kumimoji="1" lang="ja-JP" altLang="EN-US" sz="2400">
                <a:latin typeface="メイリオ"/>
              </a:rPr>
              <a:t>いった</a:t>
            </a:r>
            <a:r>
              <a:rPr kumimoji="1" lang="ja-JP" altLang="en-US" sz="2400">
                <a:latin typeface="メイリオ"/>
              </a:rPr>
              <a:t>、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他の東北地方</a:t>
            </a:r>
            <a:r>
              <a:rPr kumimoji="1" lang="ja-JP" altLang="en-US" sz="2400">
                <a:latin typeface="メイリオ"/>
              </a:rPr>
              <a:t>の</a:t>
            </a:r>
            <a:r>
              <a:rPr kumimoji="1" lang="ja-JP" altLang="EN-US" sz="2400">
                <a:latin typeface="メイリオ"/>
              </a:rPr>
              <a:t>県</a:t>
            </a:r>
            <a:r>
              <a:rPr kumimoji="1" lang="ja-JP" altLang="en-US" sz="2400">
                <a:latin typeface="メイリオ"/>
              </a:rPr>
              <a:t>のバージョンも作れば</a:t>
            </a:r>
            <a:r>
              <a:rPr kumimoji="1" lang="ja-JP" altLang="EN-US" sz="2400">
                <a:latin typeface="メイリオ"/>
              </a:rPr>
              <a:t>、</a:t>
            </a:r>
            <a:r>
              <a:rPr kumimoji="1" lang="ja-JP" altLang="en-US" sz="2400">
                <a:latin typeface="メイリオ"/>
              </a:rPr>
              <a:t>宮城だけでなく</a:t>
            </a:r>
            <a:r>
              <a:rPr kumimoji="1" lang="ja-JP" altLang="EN-US" sz="2400">
                <a:latin typeface="メイリオ"/>
              </a:rPr>
              <a:t>東北</a:t>
            </a:r>
            <a:r>
              <a:rPr kumimoji="1" lang="ja-JP" altLang="en-US" sz="2400">
                <a:latin typeface="メイリオ"/>
              </a:rPr>
              <a:t>全体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のこと</a:t>
            </a:r>
            <a:r>
              <a:rPr kumimoji="1" lang="ja-JP" altLang="en-US" sz="2400">
                <a:latin typeface="メイリオ"/>
              </a:rPr>
              <a:t>を</a:t>
            </a:r>
            <a:r>
              <a:rPr kumimoji="1" lang="ja-JP" altLang="EN-US" sz="2400">
                <a:latin typeface="メイリオ"/>
              </a:rPr>
              <a:t>知ってもら</a:t>
            </a:r>
            <a:r>
              <a:rPr kumimoji="1" lang="ja-JP" altLang="en-US" sz="2400">
                <a:latin typeface="メイリオ"/>
              </a:rPr>
              <a:t>えると思う。</a:t>
            </a: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73277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■タイトル</a:t>
            </a:r>
            <a:endParaRPr kumimoji="1" lang="en-US" altLang="EN-US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800" dirty="0">
                <a:latin typeface="メイリオ"/>
              </a:rPr>
              <a:t>　・行け</a:t>
            </a:r>
            <a:r>
              <a:rPr kumimoji="1" lang="ja-JP" altLang="EN-US" sz="2400">
                <a:latin typeface="メイリオ"/>
              </a:rPr>
              <a:t>！伊達マン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■基本内容</a:t>
            </a:r>
            <a:endParaRPr kumimoji="1" lang="ja-JP" altLang="en-US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・ジャンル</a:t>
            </a:r>
            <a:r>
              <a:rPr kumimoji="1" lang="ja-JP" altLang="en-US" sz="2400">
                <a:latin typeface="メイリオ"/>
              </a:rPr>
              <a:t>・・</a:t>
            </a:r>
            <a:r>
              <a:rPr kumimoji="1" lang="ja-JP" altLang="EN-US" sz="2400">
                <a:latin typeface="メイリオ"/>
              </a:rPr>
              <a:t>・</a:t>
            </a:r>
            <a:r>
              <a:rPr kumimoji="1" lang="ja-JP" altLang="en-US" sz="2400">
                <a:latin typeface="メイリオ"/>
              </a:rPr>
              <a:t>爽快アクション</a:t>
            </a:r>
            <a:r>
              <a:rPr kumimoji="1" lang="en-US" altLang="EN-US" sz="2400" dirty="0">
                <a:latin typeface="メイリオ"/>
              </a:rPr>
              <a:t>RPG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Meiryo"/>
                <a:ea typeface="Meiryo" charset="0"/>
              </a:rPr>
              <a:t>　・</a:t>
            </a:r>
            <a:r>
              <a:rPr kumimoji="1" lang="ja-JP" altLang="en-US" sz="2400">
                <a:latin typeface="Arial" charset="0"/>
                <a:ea typeface="Meiryo" charset="0"/>
              </a:rPr>
              <a:t>プラットフォーム・・・スマートフォン</a:t>
            </a:r>
            <a:endParaRPr kumimoji="1" lang="ja-JP" altLang="en-US" sz="2400" dirty="0">
              <a:latin typeface="Arial" charset="0"/>
              <a:ea typeface="Meiryo" charset="0"/>
            </a:endParaRPr>
          </a:p>
          <a:p>
            <a:pPr marL="0" indent="0">
              <a:buNone/>
            </a:pPr>
            <a:r>
              <a:rPr kumimoji="1" lang="ja-JP" altLang="EN-US" sz="2400">
                <a:latin typeface="Meiryo"/>
                <a:ea typeface="Meiryo" charset="0"/>
              </a:rPr>
              <a:t>　・収益方法・・・広告収入</a:t>
            </a:r>
            <a:endParaRPr kumimoji="1" lang="ja-JP" altLang="EN-US" sz="2400" dirty="0">
              <a:latin typeface="Meiryo"/>
              <a:ea typeface="Meiryo" charset="0"/>
            </a:endParaRPr>
          </a:p>
          <a:p>
            <a:pPr marL="0" indent="0">
              <a:buNone/>
            </a:pPr>
            <a:r>
              <a:rPr kumimoji="1" lang="ja-JP" altLang="EN-US" sz="2400">
                <a:latin typeface="Meiryo"/>
                <a:ea typeface="Meiryo" charset="0"/>
              </a:rPr>
              <a:t>　・ターゲット</a:t>
            </a:r>
            <a:r>
              <a:rPr kumimoji="1" lang="ja-JP" altLang="en-US" sz="2400">
                <a:latin typeface="Meiryo"/>
                <a:ea typeface="Meiryo" charset="0"/>
              </a:rPr>
              <a:t>・・・スマホゲームが好きな１０代後半～２０代前半</a:t>
            </a:r>
            <a:endParaRPr kumimoji="1" lang="ja-JP" altLang="en-US" sz="2400" dirty="0">
              <a:latin typeface="Meiryo"/>
              <a:ea typeface="Meiryo" charset="0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・</a:t>
            </a:r>
            <a:r>
              <a:rPr kumimoji="1" lang="ja-JP" altLang="EN-US" sz="2400">
                <a:latin typeface="Meiryo"/>
              </a:rPr>
              <a:t>プレイ人数・・・</a:t>
            </a:r>
            <a:r>
              <a:rPr kumimoji="1" lang="ja-JP" altLang="en-US" sz="2400">
                <a:latin typeface="Meiryo"/>
              </a:rPr>
              <a:t>１</a:t>
            </a:r>
            <a:r>
              <a:rPr kumimoji="1" lang="ja-JP" altLang="EN-US" sz="2400">
                <a:latin typeface="Meiryo"/>
              </a:rPr>
              <a:t>人</a:t>
            </a:r>
            <a:endParaRPr kumimoji="1" lang="ja-JP" altLang="EN-US" sz="2400" dirty="0">
              <a:latin typeface="Meiryo"/>
            </a:endParaRPr>
          </a:p>
          <a:p>
            <a:pPr marL="0" indent="0">
              <a:buNone/>
            </a:pP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■コンセプト</a:t>
            </a:r>
            <a:endParaRPr kumimoji="1" lang="ja-JP" altLang="EN-US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</a:t>
            </a:r>
            <a:r>
              <a:rPr kumimoji="1" lang="ja-JP" altLang="en-US" sz="2400">
                <a:latin typeface="メイリオ"/>
              </a:rPr>
              <a:t>・</a:t>
            </a:r>
            <a:r>
              <a:rPr kumimoji="1" lang="ja-JP" altLang="EN-US" sz="2400">
                <a:latin typeface="メイリオ"/>
              </a:rPr>
              <a:t>スマホの簡単操作で敵をなぎ倒す爽快アクションゲーム</a:t>
            </a:r>
            <a:r>
              <a:rPr kumimoji="1" lang="ja-JP" altLang="en-US" sz="2400">
                <a:latin typeface="メイリオ"/>
              </a:rPr>
              <a:t>。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</a:t>
            </a:r>
            <a:r>
              <a:rPr kumimoji="1" lang="ja-JP" altLang="en-US" sz="2400">
                <a:latin typeface="メイリオ"/>
              </a:rPr>
              <a:t>　</a:t>
            </a:r>
            <a:r>
              <a:rPr kumimoji="1" lang="ja-JP" altLang="EN-US" sz="2400">
                <a:latin typeface="メイリオ"/>
              </a:rPr>
              <a:t>フリック</a:t>
            </a:r>
            <a:r>
              <a:rPr kumimoji="1" lang="ja-JP" altLang="en-US" sz="2400">
                <a:latin typeface="メイリオ"/>
              </a:rPr>
              <a:t>やタッチ</a:t>
            </a:r>
            <a:r>
              <a:rPr kumimoji="1" lang="ja-JP" altLang="EN-US" sz="2400">
                <a:latin typeface="メイリオ"/>
              </a:rPr>
              <a:t>と</a:t>
            </a:r>
            <a:r>
              <a:rPr kumimoji="1" lang="ja-JP" altLang="en-US" sz="2400">
                <a:latin typeface="メイリオ"/>
              </a:rPr>
              <a:t>いった</a:t>
            </a:r>
            <a:r>
              <a:rPr kumimoji="1" lang="ja-JP" altLang="EN-US" sz="2400">
                <a:latin typeface="メイリオ"/>
              </a:rPr>
              <a:t>非常に</a:t>
            </a:r>
            <a:r>
              <a:rPr kumimoji="1" lang="ja-JP" altLang="en-US" sz="2400">
                <a:latin typeface="メイリオ"/>
              </a:rPr>
              <a:t>シンプル</a:t>
            </a:r>
            <a:r>
              <a:rPr kumimoji="1" lang="ja-JP" altLang="EN-US" sz="2400">
                <a:latin typeface="メイリオ"/>
              </a:rPr>
              <a:t>な操作で攻撃</a:t>
            </a:r>
            <a:r>
              <a:rPr kumimoji="1" lang="ja-JP" altLang="en-US" sz="2400">
                <a:latin typeface="メイリオ"/>
              </a:rPr>
              <a:t>を</a:t>
            </a:r>
            <a:r>
              <a:rPr kumimoji="1" lang="ja-JP" altLang="EN-US" sz="2400">
                <a:latin typeface="メイリオ"/>
              </a:rPr>
              <a:t>し、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</a:t>
            </a:r>
            <a:r>
              <a:rPr kumimoji="1" lang="ja-JP" altLang="en-US" sz="2400">
                <a:latin typeface="メイリオ"/>
              </a:rPr>
              <a:t>　次々と迫りくる</a:t>
            </a:r>
            <a:r>
              <a:rPr kumimoji="1" lang="ja-JP" altLang="EN-US" sz="2400">
                <a:latin typeface="メイリオ"/>
              </a:rPr>
              <a:t>敵をな</a:t>
            </a:r>
            <a:r>
              <a:rPr kumimoji="1" lang="ja-JP" altLang="en-US" sz="2400">
                <a:latin typeface="メイリオ"/>
              </a:rPr>
              <a:t>ぎ</a:t>
            </a:r>
            <a:r>
              <a:rPr kumimoji="1" lang="ja-JP" altLang="EN-US" sz="2400">
                <a:latin typeface="メイリオ"/>
              </a:rPr>
              <a:t>倒し</a:t>
            </a:r>
            <a:r>
              <a:rPr kumimoji="1" lang="ja-JP" altLang="en-US" sz="2400">
                <a:latin typeface="メイリオ"/>
              </a:rPr>
              <a:t>て</a:t>
            </a:r>
            <a:r>
              <a:rPr kumimoji="1" lang="ja-JP" altLang="EN-US" sz="2400">
                <a:latin typeface="メイリオ"/>
              </a:rPr>
              <a:t>い</a:t>
            </a:r>
            <a:r>
              <a:rPr kumimoji="1" lang="ja-JP" altLang="en-US" sz="2400">
                <a:latin typeface="メイリオ"/>
              </a:rPr>
              <a:t>く</a:t>
            </a:r>
            <a:r>
              <a:rPr kumimoji="1" lang="ja-JP" altLang="EN-US" sz="2400">
                <a:latin typeface="メイリオ"/>
              </a:rPr>
              <a:t>。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・</a:t>
            </a:r>
            <a:r>
              <a:rPr kumimoji="1" lang="ja-JP" altLang="en-US" sz="2400">
                <a:latin typeface="メイリオ"/>
              </a:rPr>
              <a:t>ステージは</a:t>
            </a:r>
            <a:r>
              <a:rPr kumimoji="1" lang="ja-JP" altLang="EN-US" sz="2400">
                <a:latin typeface="メイリオ"/>
              </a:rPr>
              <a:t>全て</a:t>
            </a:r>
            <a:r>
              <a:rPr kumimoji="1" lang="ja-JP" altLang="en-US" sz="2400">
                <a:latin typeface="メイリオ"/>
              </a:rPr>
              <a:t>実際の</a:t>
            </a:r>
            <a:r>
              <a:rPr kumimoji="1" lang="ja-JP" altLang="EN-US" sz="2400">
                <a:latin typeface="メイリオ"/>
              </a:rPr>
              <a:t>宮城</a:t>
            </a:r>
            <a:r>
              <a:rPr kumimoji="1" lang="ja-JP" altLang="en-US" sz="2400">
                <a:latin typeface="メイリオ"/>
              </a:rPr>
              <a:t>の</a:t>
            </a:r>
            <a:r>
              <a:rPr kumimoji="1" lang="ja-JP" altLang="EN-US" sz="2400">
                <a:latin typeface="メイリオ"/>
              </a:rPr>
              <a:t>町</a:t>
            </a:r>
            <a:r>
              <a:rPr kumimoji="1" lang="ja-JP" altLang="en-US" sz="2400">
                <a:latin typeface="メイリオ"/>
              </a:rPr>
              <a:t>を</a:t>
            </a:r>
            <a:r>
              <a:rPr kumimoji="1" lang="ja-JP" altLang="EN-US" sz="2400">
                <a:latin typeface="メイリオ"/>
              </a:rPr>
              <a:t>使ったり、</a:t>
            </a:r>
            <a:r>
              <a:rPr kumimoji="1" lang="ja-JP" altLang="en-US" sz="2400">
                <a:latin typeface="メイリオ"/>
              </a:rPr>
              <a:t>操作キャラ</a:t>
            </a:r>
            <a:r>
              <a:rPr kumimoji="1" lang="ja-JP" altLang="EN-US" sz="2400">
                <a:latin typeface="メイリオ"/>
              </a:rPr>
              <a:t>や</a:t>
            </a:r>
            <a:r>
              <a:rPr kumimoji="1" lang="ja-JP" altLang="en-US" sz="2400">
                <a:latin typeface="メイリオ"/>
              </a:rPr>
              <a:t>敵は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　</a:t>
            </a:r>
            <a:r>
              <a:rPr kumimoji="1" lang="ja-JP" altLang="en-US" sz="2400">
                <a:latin typeface="メイリオ"/>
              </a:rPr>
              <a:t>皆宮城と</a:t>
            </a:r>
            <a:r>
              <a:rPr kumimoji="1" lang="ja-JP" altLang="EN-US" sz="2400">
                <a:latin typeface="メイリオ"/>
              </a:rPr>
              <a:t>ゆかりの</a:t>
            </a:r>
            <a:r>
              <a:rPr kumimoji="1" lang="ja-JP" altLang="en-US" sz="2400">
                <a:latin typeface="メイリオ"/>
              </a:rPr>
              <a:t>ある</a:t>
            </a:r>
            <a:r>
              <a:rPr kumimoji="1" lang="ja-JP" altLang="EN-US" sz="2400">
                <a:latin typeface="メイリオ"/>
              </a:rPr>
              <a:t>キャラクター</a:t>
            </a:r>
            <a:r>
              <a:rPr kumimoji="1" lang="ja-JP" altLang="en-US" sz="2400">
                <a:latin typeface="メイリオ"/>
              </a:rPr>
              <a:t>なの</a:t>
            </a:r>
            <a:r>
              <a:rPr kumimoji="1" lang="ja-JP" altLang="EN-US" sz="2400">
                <a:latin typeface="メイリオ"/>
              </a:rPr>
              <a:t>で</a:t>
            </a:r>
            <a:r>
              <a:rPr kumimoji="1" lang="ja-JP" altLang="en-US" sz="2400">
                <a:latin typeface="メイリオ"/>
              </a:rPr>
              <a:t>、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>
                <a:latin typeface="メイリオ"/>
              </a:rPr>
              <a:t>　　ゲームをしながら宮城の</a:t>
            </a:r>
            <a:r>
              <a:rPr kumimoji="1" lang="ja-JP" altLang="en-US" sz="2400">
                <a:latin typeface="メイリオ"/>
              </a:rPr>
              <a:t>事を</a:t>
            </a:r>
            <a:r>
              <a:rPr kumimoji="1" lang="ja-JP" altLang="EN-US" sz="2400">
                <a:latin typeface="メイリオ"/>
              </a:rPr>
              <a:t>知っても</a:t>
            </a:r>
            <a:r>
              <a:rPr kumimoji="1" lang="ja-JP" altLang="en-US" sz="2400">
                <a:latin typeface="メイリオ"/>
              </a:rPr>
              <a:t>ら</a:t>
            </a:r>
            <a:r>
              <a:rPr kumimoji="1" lang="ja-JP" altLang="EN-US" sz="2400">
                <a:latin typeface="メイリオ"/>
              </a:rPr>
              <a:t>うこと</a:t>
            </a:r>
            <a:r>
              <a:rPr kumimoji="1" lang="ja-JP" altLang="en-US" sz="2400">
                <a:latin typeface="メイリオ"/>
              </a:rPr>
              <a:t>ができる</a:t>
            </a:r>
            <a:r>
              <a:rPr kumimoji="1" lang="ja-JP" altLang="EN-US" sz="2400">
                <a:latin typeface="メイリオ"/>
              </a:rPr>
              <a:t>。</a:t>
            </a: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40758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359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ゲーム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概要</a:t>
            </a:r>
            <a:endParaRPr kumimoji="1" lang="en-US" altLang="ja-JP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ある日突然、宮城のゆるキャラ達が狂暴化し、各地で暴れ始めた。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しかしそれは全て、世界征服を企む「</a:t>
            </a:r>
            <a:r>
              <a:rPr kumimoji="1" lang="en-US" altLang="JA-JP" sz="2400" b="1" dirty="0">
                <a:solidFill>
                  <a:srgbClr val="000000"/>
                </a:solidFill>
                <a:latin typeface="メイリオ"/>
              </a:rPr>
              <a:t>Dr.Drop」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の仕業だったのだ！！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人々は狂暴化したゆるキャラ達を「ゆる獣」と呼び、それらに対抗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するために正義のロボット「伊達マン」を開発。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ゆるキャラ達を元に戻し、</a:t>
            </a:r>
            <a:r>
              <a:rPr kumimoji="1" lang="en-US" altLang="EN-US" sz="2400" b="1" dirty="0" err="1">
                <a:solidFill>
                  <a:srgbClr val="000000"/>
                </a:solidFill>
                <a:latin typeface="メイリオ"/>
              </a:rPr>
              <a:t>Dr.Drop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の野望を打ち砕くため、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伊達マンの戦いの日々が始まるのだった．．．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401965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0838" y="352425"/>
            <a:ext cx="10566400" cy="62273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</a:rPr>
              <a:t>企画意図</a:t>
            </a:r>
            <a:endParaRPr kumimoji="1" lang="en-US" altLang="ja-JP" sz="2800" b="1" dirty="0">
              <a:solidFill>
                <a:srgbClr val="0F6FC6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Q.なぜゆるキャラ？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A.宮城のゆるキャラは公式のものだけでも７９種類もおり、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　ゆるキャラを使ったグッズ展開などにもしやすいから。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　また、ゆるキャラのような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マスコット的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なもの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があった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方が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親し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み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を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　覚えやすく、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こ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のゲームに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よ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り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一層興味を持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っ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て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くれ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る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ので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は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ないか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、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　と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考え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た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か</a:t>
            </a:r>
            <a:r>
              <a:rPr kumimoji="1" lang="ja-JP" altLang="EN-US" sz="2400" b="1">
                <a:solidFill>
                  <a:srgbClr val="000000"/>
                </a:solidFill>
                <a:latin typeface="メイリオ"/>
              </a:rPr>
              <a:t>ら。</a:t>
            </a:r>
            <a:endParaRPr kumimoji="1" lang="ja-JP" altLang="EN-US" sz="2400" b="1" dirty="0">
              <a:solidFill>
                <a:srgbClr val="000000"/>
              </a:solidFill>
              <a:latin typeface="メイリオ"/>
            </a:endParaRPr>
          </a:p>
          <a:p>
            <a:pPr marL="0" indent="0">
              <a:buNone/>
            </a:pPr>
            <a:endParaRPr kumimoji="1" lang="ja-JP" altLang="en-US" sz="2400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250082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キャラクター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pic>
        <p:nvPicPr>
          <p:cNvPr id="12" name="Picture 11" descr="T_DateMa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97" y="773923"/>
            <a:ext cx="1161927" cy="19605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99644" y="1033664"/>
            <a:ext cx="8752281" cy="157003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2400" b="1" dirty="0"/>
              <a:t>・</a:t>
            </a:r>
            <a:r>
              <a:rPr lang="ja-JP" altLang="EN-US" sz="2400" b="1"/>
              <a:t>伊達マン</a:t>
            </a:r>
            <a:endParaRPr lang="en-US" altLang="ja-JP" sz="2400" b="1" dirty="0"/>
          </a:p>
          <a:p>
            <a:endParaRPr lang="en-US" altLang="ja-JP" sz="2400" b="1" dirty="0"/>
          </a:p>
          <a:p>
            <a:r>
              <a:rPr lang="ja-JP" altLang="EN-US" sz="2400" dirty="0">
                <a:latin typeface="メイリオ"/>
              </a:rPr>
              <a:t>  </a:t>
            </a:r>
            <a:r>
              <a:rPr lang="ja-JP" altLang="en-US" sz="2400" dirty="0">
                <a:latin typeface="メイリオ"/>
              </a:rPr>
              <a:t> </a:t>
            </a:r>
            <a:r>
              <a:rPr lang="ja-JP" altLang="EN-US" sz="2400" dirty="0">
                <a:latin typeface="メイリオ"/>
              </a:rPr>
              <a:t>Dr.Dropの野望を阻止するために開発された正義のロボット。</a:t>
            </a:r>
            <a:endParaRPr lang="ja-JP" altLang="en-US" sz="2400" dirty="0">
              <a:latin typeface="メイリオ"/>
            </a:endParaRPr>
          </a:p>
          <a:p>
            <a:r>
              <a:rPr lang="ja-JP" altLang="EN-US" sz="2400" dirty="0">
                <a:latin typeface="メイリオ"/>
              </a:rPr>
              <a:t> </a:t>
            </a:r>
            <a:r>
              <a:rPr lang="ja-JP" altLang="en-US" sz="2400">
                <a:latin typeface="メイリオ"/>
              </a:rPr>
              <a:t>  </a:t>
            </a:r>
            <a:r>
              <a:rPr lang="ja-JP" altLang="EN-US" sz="2400">
                <a:latin typeface="メイリオ"/>
              </a:rPr>
              <a:t>ゆる</a:t>
            </a:r>
            <a:r>
              <a:rPr lang="ja-JP" altLang="en-US" sz="2400">
                <a:latin typeface="メイリオ"/>
              </a:rPr>
              <a:t>獣</a:t>
            </a:r>
            <a:r>
              <a:rPr lang="ja-JP" altLang="EN-US" sz="2400">
                <a:latin typeface="メイリオ"/>
              </a:rPr>
              <a:t>を</a:t>
            </a:r>
            <a:r>
              <a:rPr lang="ja-JP" altLang="en-US" sz="2400">
                <a:latin typeface="メイリオ"/>
              </a:rPr>
              <a:t>元の</a:t>
            </a:r>
            <a:r>
              <a:rPr lang="ja-JP" altLang="EN-US" sz="2400">
                <a:latin typeface="メイリオ"/>
              </a:rPr>
              <a:t>ゆる</a:t>
            </a:r>
            <a:r>
              <a:rPr lang="ja-JP" altLang="en-US" sz="2400">
                <a:latin typeface="メイリオ"/>
              </a:rPr>
              <a:t>キャラ</a:t>
            </a:r>
            <a:r>
              <a:rPr lang="ja-JP" altLang="EN-US" sz="2400">
                <a:latin typeface="メイリオ"/>
              </a:rPr>
              <a:t>に</a:t>
            </a:r>
            <a:r>
              <a:rPr lang="ja-JP" altLang="en-US" sz="2400">
                <a:latin typeface="メイリオ"/>
              </a:rPr>
              <a:t>戻せる</a:t>
            </a:r>
            <a:r>
              <a:rPr lang="ja-JP" altLang="EN-US" sz="2400">
                <a:latin typeface="メイリオ"/>
              </a:rPr>
              <a:t>、</a:t>
            </a:r>
            <a:r>
              <a:rPr lang="ja-JP" altLang="en-US" sz="2400">
                <a:latin typeface="メイリオ"/>
              </a:rPr>
              <a:t>特殊</a:t>
            </a:r>
            <a:r>
              <a:rPr lang="ja-JP" altLang="EN-US" sz="2400">
                <a:latin typeface="メイリオ"/>
              </a:rPr>
              <a:t>な</a:t>
            </a:r>
            <a:r>
              <a:rPr lang="ja-JP" altLang="en-US" sz="2400">
                <a:latin typeface="メイリオ"/>
              </a:rPr>
              <a:t>力が</a:t>
            </a:r>
            <a:r>
              <a:rPr lang="ja-JP" altLang="EN-US" sz="2400">
                <a:latin typeface="メイリオ"/>
              </a:rPr>
              <a:t>ある</a:t>
            </a:r>
            <a:r>
              <a:rPr lang="ja-JP" altLang="en-US" sz="2400">
                <a:latin typeface="メイリオ"/>
              </a:rPr>
              <a:t>。</a:t>
            </a:r>
            <a:endParaRPr lang="en-US" altLang="EN-US" sz="2400" dirty="0">
              <a:latin typeface="メイリオ"/>
            </a:endParaRPr>
          </a:p>
        </p:txBody>
      </p:sp>
      <p:pic>
        <p:nvPicPr>
          <p:cNvPr id="4" name="Picture 3" descr="Dr.Dro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82" y="2680725"/>
            <a:ext cx="1227137" cy="16820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99644" y="2724196"/>
            <a:ext cx="7621419" cy="157003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2400" b="1" dirty="0"/>
              <a:t>・Dr.Drop</a:t>
            </a:r>
          </a:p>
          <a:p>
            <a:endParaRPr lang="en-US" sz="2400" b="1" dirty="0"/>
          </a:p>
          <a:p>
            <a:r>
              <a:rPr lang="ja-JP" altLang="en-US" sz="2400">
                <a:latin typeface="メイリオ"/>
              </a:rPr>
              <a:t>　</a:t>
            </a:r>
            <a:r>
              <a:rPr lang="ja-JP" altLang="en-US" sz="2400"/>
              <a:t>ゆるキャラ達を狂暴化させた張本人</a:t>
            </a:r>
            <a:r>
              <a:rPr lang="ja-JP" altLang="en-US" sz="2400">
                <a:latin typeface="Trebuchet MS"/>
              </a:rPr>
              <a:t>。</a:t>
            </a:r>
            <a:endParaRPr lang="en-US" altLang="ja-JP" sz="2400" dirty="0">
              <a:latin typeface="Trebuchet MS"/>
            </a:endParaRPr>
          </a:p>
          <a:p>
            <a:r>
              <a:rPr lang="ja-JP" altLang="en-US" sz="2400" dirty="0">
                <a:latin typeface="メイリオ"/>
              </a:rPr>
              <a:t>　</a:t>
            </a:r>
            <a:r>
              <a:rPr lang="ja-JP" altLang="en-US" sz="2400" dirty="0">
                <a:latin typeface="Trebuchet MS"/>
              </a:rPr>
              <a:t>ゆる獣を使って世界を征服することを企んでいる。</a:t>
            </a:r>
            <a:endParaRPr lang="en-US" sz="2400" dirty="0">
              <a:latin typeface="Trebuchet MS"/>
            </a:endParaRPr>
          </a:p>
        </p:txBody>
      </p:sp>
      <p:pic>
        <p:nvPicPr>
          <p:cNvPr id="8" name="Picture 7" descr="ゆる獣0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163" y="4725672"/>
            <a:ext cx="1122982" cy="1109662"/>
          </a:xfrm>
          <a:prstGeom prst="rect">
            <a:avLst/>
          </a:prstGeom>
        </p:spPr>
      </p:pic>
      <p:pic>
        <p:nvPicPr>
          <p:cNvPr id="10" name="Picture 9" descr="ゆる獣0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336" y="4673520"/>
            <a:ext cx="1027226" cy="121761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096713" y="4725672"/>
            <a:ext cx="7951443" cy="17541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2400" b="1" dirty="0"/>
              <a:t>・</a:t>
            </a:r>
            <a:r>
              <a:rPr lang="ja-JP" altLang="EN-US" sz="2400" b="1"/>
              <a:t>ゆる獣</a:t>
            </a:r>
            <a:endParaRPr lang="en-US" altLang="ja-JP" sz="2400" b="1" dirty="0"/>
          </a:p>
          <a:p>
            <a:endParaRPr lang="en-US" altLang="EN-US" dirty="0"/>
          </a:p>
          <a:p>
            <a:r>
              <a:rPr lang="ja-JP" altLang="EN-US" sz="2400">
                <a:latin typeface="メイリオ"/>
              </a:rPr>
              <a:t>　狂暴化してしまったゆるキャラ達。</a:t>
            </a:r>
            <a:endParaRPr lang="ja-JP" altLang="en-US" sz="2400" dirty="0">
              <a:latin typeface="メイリオ"/>
            </a:endParaRPr>
          </a:p>
          <a:p>
            <a:r>
              <a:rPr lang="ja-JP" altLang="EN-US" sz="2400">
                <a:latin typeface="メイリオ"/>
              </a:rPr>
              <a:t>　見境なく暴れて、街をメチャクチャにしている。</a:t>
            </a:r>
            <a:endParaRPr lang="en-US" altLang="EN-US" sz="2400" dirty="0">
              <a:latin typeface="メイリオ"/>
            </a:endParaRPr>
          </a:p>
          <a:p>
            <a:endParaRPr lang="en-US" altLang="EN-US" dirty="0">
              <a:latin typeface="メイリオ"/>
            </a:endParaRPr>
          </a:p>
        </p:txBody>
      </p:sp>
      <p:pic>
        <p:nvPicPr>
          <p:cNvPr id="14" name="Picture 13" descr="ゆる獣04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371" y="5514272"/>
            <a:ext cx="1031174" cy="121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62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ゲームの流れ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1999" y="988738"/>
            <a:ext cx="4046688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397625" y="980573"/>
            <a:ext cx="4011613" cy="250240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2016-01-14 (1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625" y="901700"/>
            <a:ext cx="4017963" cy="187642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284095" y="2779403"/>
            <a:ext cx="3714950" cy="69249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1400" b="1">
                <a:latin typeface="Trebuchet MS"/>
              </a:rPr>
              <a:t>・ステージ選択</a:t>
            </a:r>
            <a:endParaRPr lang="en-US" altLang="ja-JP" sz="1400" b="1" dirty="0">
              <a:latin typeface="Trebuchet MS"/>
            </a:endParaRPr>
          </a:p>
          <a:p>
            <a:endParaRPr lang="ja-JP" altLang="en-US" sz="1100" b="1" dirty="0">
              <a:latin typeface="Trebuchet MS"/>
            </a:endParaRPr>
          </a:p>
          <a:p>
            <a:r>
              <a:rPr lang="ja-JP" altLang="EN-US" sz="1400">
                <a:latin typeface="メイリオ"/>
              </a:rPr>
              <a:t>　どのステージに行くかをここで選択。　</a:t>
            </a:r>
            <a:endParaRPr lang="ja-JP" altLang="EN-US" sz="1400" dirty="0">
              <a:latin typeface="メイリオ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1999" y="4264324"/>
            <a:ext cx="4046688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97625" y="4255333"/>
            <a:ext cx="4046537" cy="25034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-5400000">
            <a:off x="2056954" y="3643409"/>
            <a:ext cx="596027" cy="485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>
            <a:off x="8157258" y="3582565"/>
            <a:ext cx="484188" cy="6219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>
            <a:off x="4883938" y="1993193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 Arrow 33"/>
          <p:cNvSpPr/>
          <p:nvPr/>
        </p:nvSpPr>
        <p:spPr>
          <a:xfrm>
            <a:off x="4883938" y="5276944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31788" y="989013"/>
            <a:ext cx="4048019" cy="180816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ブリーフィング画面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06375" y="2779713"/>
            <a:ext cx="4359248" cy="8001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1400" b="1">
                <a:latin typeface="メイリオ"/>
                <a:ea typeface="メイリオ"/>
              </a:rPr>
              <a:t>・ブリーフィング</a:t>
            </a:r>
            <a:r>
              <a:rPr lang="en-US" altLang="JA-JP" sz="1400" dirty="0">
                <a:latin typeface="メイリオ"/>
                <a:ea typeface="メイリオ"/>
              </a:rPr>
              <a:t>​</a:t>
            </a:r>
          </a:p>
          <a:p>
            <a:r>
              <a:rPr lang="en-US" altLang="JA-JP" sz="1400" dirty="0">
                <a:latin typeface="メイリオ"/>
                <a:ea typeface="メイリオ"/>
              </a:rPr>
              <a:t>​</a:t>
            </a:r>
            <a:endParaRPr lang="ja-JP" altLang="JA-JP" sz="1400" dirty="0">
              <a:latin typeface="メイリオ"/>
              <a:ea typeface="メイリオ"/>
            </a:endParaRPr>
          </a:p>
          <a:p>
            <a:r>
              <a:rPr lang="ja-JP" altLang="EN-US" sz="1400">
                <a:latin typeface="メイリオ"/>
                <a:ea typeface="メイリオ"/>
              </a:rPr>
              <a:t>　装備する武器や連れていくゆるキャラを選択。</a:t>
            </a:r>
            <a:r>
              <a:rPr lang="ja-JP" altLang="en-US">
                <a:latin typeface="メイリオ"/>
                <a:ea typeface="メイリオ"/>
              </a:rPr>
              <a:t>​</a:t>
            </a:r>
            <a:endParaRPr lang="en-US" dirty="0">
              <a:latin typeface="メイリオ"/>
              <a:ea typeface="メイリオ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405140" y="4264025"/>
            <a:ext cx="4040610" cy="174783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/>
              <a:t>戦闘画面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6284095" y="6011120"/>
            <a:ext cx="5262363" cy="738664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1400" b="1">
                <a:latin typeface="メイリオ"/>
                <a:ea typeface="メイリオ"/>
              </a:rPr>
              <a:t>・</a:t>
            </a:r>
            <a:r>
              <a:rPr lang="ja-JP" altLang="en-US" sz="1400" b="1">
                <a:latin typeface="メイリオ"/>
                <a:ea typeface="メイリオ"/>
              </a:rPr>
              <a:t>戦闘</a:t>
            </a:r>
            <a:endParaRPr lang="en-US" altLang="JA-JP" sz="1400" dirty="0">
              <a:latin typeface="メイリオ"/>
              <a:ea typeface="メイリオ"/>
            </a:endParaRPr>
          </a:p>
          <a:p>
            <a:r>
              <a:rPr lang="en-US" altLang="JA-JP" sz="1400" dirty="0">
                <a:latin typeface="メイリオ"/>
                <a:ea typeface="メイリオ"/>
              </a:rPr>
              <a:t>​</a:t>
            </a:r>
            <a:endParaRPr lang="ja-JP" altLang="JA-JP" sz="1400" dirty="0">
              <a:latin typeface="メイリオ"/>
              <a:ea typeface="メイリオ"/>
            </a:endParaRPr>
          </a:p>
          <a:p>
            <a:r>
              <a:rPr lang="ja-JP" altLang="EN-US" sz="1400">
                <a:latin typeface="メイリオ"/>
                <a:ea typeface="メイリオ"/>
              </a:rPr>
              <a:t>　</a:t>
            </a:r>
            <a:r>
              <a:rPr lang="ja-JP" altLang="en-US" sz="1400">
                <a:latin typeface="メイリオ"/>
                <a:ea typeface="メイリオ"/>
              </a:rPr>
              <a:t>街で</a:t>
            </a:r>
            <a:r>
              <a:rPr lang="ja-JP" altLang="EN-US" sz="1400">
                <a:latin typeface="メイリオ"/>
                <a:ea typeface="メイリオ"/>
              </a:rPr>
              <a:t>暴れまわ</a:t>
            </a:r>
            <a:r>
              <a:rPr lang="ja-JP" altLang="en-US" sz="1400">
                <a:latin typeface="メイリオ"/>
                <a:ea typeface="メイリオ"/>
              </a:rPr>
              <a:t>って</a:t>
            </a:r>
            <a:r>
              <a:rPr lang="ja-JP" altLang="EN-US" sz="1400">
                <a:latin typeface="メイリオ"/>
                <a:ea typeface="メイリオ"/>
              </a:rPr>
              <a:t>る</a:t>
            </a:r>
            <a:r>
              <a:rPr lang="ja-JP" altLang="en-US" sz="1400">
                <a:latin typeface="メイリオ"/>
                <a:ea typeface="メイリオ"/>
              </a:rPr>
              <a:t>ゆる</a:t>
            </a:r>
            <a:r>
              <a:rPr lang="ja-JP" altLang="EN-US" sz="1400">
                <a:latin typeface="メイリオ"/>
                <a:ea typeface="メイリオ"/>
              </a:rPr>
              <a:t>獣</a:t>
            </a:r>
            <a:r>
              <a:rPr lang="ja-JP" altLang="en-US" sz="1400">
                <a:latin typeface="メイリオ"/>
                <a:ea typeface="メイリオ"/>
              </a:rPr>
              <a:t>と戦う。</a:t>
            </a:r>
            <a:endParaRPr lang="en-US" altLang="EN-US" dirty="0">
              <a:latin typeface="メイリオ"/>
              <a:ea typeface="メイリオ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5662" y="4267407"/>
            <a:ext cx="2743200" cy="30777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sz="1400" b="1" dirty="0">
                <a:latin typeface="Meiryo"/>
              </a:rPr>
              <a:t>・</a:t>
            </a:r>
            <a:r>
              <a:rPr lang="ja-JP" altLang="en-US" sz="1400" b="1" dirty="0">
                <a:latin typeface="Meiryo"/>
              </a:rPr>
              <a:t>戦闘終了後</a:t>
            </a:r>
            <a:endParaRPr lang="en-US" dirty="0"/>
          </a:p>
        </p:txBody>
      </p:sp>
      <p:sp>
        <p:nvSpPr>
          <p:cNvPr id="41" name="Right Arrow 40"/>
          <p:cNvSpPr/>
          <p:nvPr/>
        </p:nvSpPr>
        <p:spPr>
          <a:xfrm>
            <a:off x="1816298" y="4749674"/>
            <a:ext cx="1081542" cy="48418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4EEFF"/>
              </a:solidFill>
            </a:endParaRPr>
          </a:p>
        </p:txBody>
      </p:sp>
      <p:pic>
        <p:nvPicPr>
          <p:cNvPr id="42" name="Picture 41" descr="ゆる獣0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27" y="4602542"/>
            <a:ext cx="768623" cy="862012"/>
          </a:xfrm>
          <a:prstGeom prst="rect">
            <a:avLst/>
          </a:prstGeom>
        </p:spPr>
      </p:pic>
      <p:pic>
        <p:nvPicPr>
          <p:cNvPr id="3" name="Picture 2" descr="yoshid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478" y="4586194"/>
            <a:ext cx="773803" cy="8985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5662" y="5460814"/>
            <a:ext cx="4068908" cy="181588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1400" dirty="0">
                <a:latin typeface="メイリオ"/>
              </a:rPr>
              <a:t> </a:t>
            </a:r>
            <a:r>
              <a:rPr lang="ja-JP" altLang="en-US" sz="1400">
                <a:latin typeface="メイリオ"/>
              </a:rPr>
              <a:t>  </a:t>
            </a:r>
            <a:r>
              <a:rPr lang="ja-JP" altLang="EN-US" sz="1400"/>
              <a:t>倒したゆる獣</a:t>
            </a:r>
            <a:r>
              <a:rPr lang="ja-JP" altLang="en-US" sz="1400"/>
              <a:t>は</a:t>
            </a:r>
            <a:r>
              <a:rPr lang="ja-JP" altLang="EN-US" sz="1400"/>
              <a:t>元のゆるキャラに戻り</a:t>
            </a:r>
            <a:r>
              <a:rPr lang="en-US" sz="1400" dirty="0"/>
              <a:t>、</a:t>
            </a:r>
          </a:p>
          <a:p>
            <a:r>
              <a:rPr lang="ja-JP" altLang="EN-US" sz="1400" dirty="0">
                <a:latin typeface="メイリオ"/>
              </a:rPr>
              <a:t>   </a:t>
            </a:r>
            <a:r>
              <a:rPr lang="ja-JP" altLang="EN-US" sz="1400"/>
              <a:t>自分たちの仲間になる</a:t>
            </a:r>
            <a:r>
              <a:rPr lang="en-US" sz="1400" dirty="0"/>
              <a:t>。</a:t>
            </a:r>
          </a:p>
          <a:p>
            <a:endParaRPr lang="en-US" sz="1400" dirty="0"/>
          </a:p>
          <a:p>
            <a:r>
              <a:rPr lang="ja-JP" altLang="en-US" sz="1400" dirty="0">
                <a:latin typeface="Meiryo"/>
                <a:ea typeface="Meiryo" charset="0"/>
              </a:rPr>
              <a:t>   </a:t>
            </a:r>
            <a:r>
              <a:rPr lang="ja-JP" altLang="en-US" sz="1400">
                <a:latin typeface="メイリオ" charset="0"/>
                <a:ea typeface="Meiryo" charset="0"/>
              </a:rPr>
              <a:t>仲間にしたゆるキャラは、２体まで連れて</a:t>
            </a:r>
            <a:r>
              <a:rPr lang="en-US" altLang="ja-JP" sz="1400" dirty="0">
                <a:latin typeface="Trebuchet MS"/>
                <a:ea typeface="Meiryo" charset="0"/>
              </a:rPr>
              <a:t> </a:t>
            </a:r>
          </a:p>
          <a:p>
            <a:r>
              <a:rPr lang="ja-JP" altLang="en-US" sz="1400" dirty="0">
                <a:latin typeface="Meiryo"/>
                <a:ea typeface="Meiryo" charset="0"/>
              </a:rPr>
              <a:t>   </a:t>
            </a:r>
            <a:r>
              <a:rPr lang="ja-JP" altLang="en-US" sz="1400">
                <a:latin typeface="メイリオ"/>
                <a:ea typeface="Meiryo" charset="0"/>
              </a:rPr>
              <a:t>いくことができる。</a:t>
            </a:r>
            <a:endParaRPr lang="en-US" sz="1400" dirty="0">
              <a:latin typeface="メイリオ"/>
              <a:ea typeface="Meiryo" charset="0"/>
            </a:endParaRPr>
          </a:p>
          <a:p>
            <a:endParaRPr lang="en-US" sz="1400" dirty="0"/>
          </a:p>
          <a:p>
            <a:endParaRPr lang="en-US" sz="1400" dirty="0"/>
          </a:p>
          <a:p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6482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戦闘について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sp>
        <p:nvSpPr>
          <p:cNvPr id="33" name="Right Arrow 32"/>
          <p:cNvSpPr/>
          <p:nvPr/>
        </p:nvSpPr>
        <p:spPr>
          <a:xfrm>
            <a:off x="5021385" y="4881300"/>
            <a:ext cx="1272274" cy="484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23913" y="957263"/>
            <a:ext cx="3556275" cy="199231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0762" y="3029151"/>
            <a:ext cx="3659820" cy="40005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2000" dirty="0"/>
              <a:t>フリックで敵を斬ったり．．．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19842" y="957263"/>
            <a:ext cx="3556275" cy="199231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103826" y="3029151"/>
            <a:ext cx="3659820" cy="40011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2000">
                <a:latin typeface="メイリオ"/>
              </a:rPr>
              <a:t>必殺技を駆使しながら戦う。</a:t>
            </a:r>
            <a:endParaRPr lang="en-US" sz="2000" dirty="0">
              <a:latin typeface="メイリオ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68887" y="4144226"/>
            <a:ext cx="3556275" cy="199231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6925620" y="4144226"/>
            <a:ext cx="3556275" cy="199231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815736" y="6261296"/>
            <a:ext cx="3659820" cy="40011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2000">
                <a:latin typeface="メイリオ"/>
              </a:rPr>
              <a:t>もちろん敵も攻撃してくる。</a:t>
            </a:r>
            <a:endParaRPr lang="en-US" sz="2000" dirty="0">
              <a:latin typeface="メイリオ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524034" y="5452069"/>
            <a:ext cx="3659820" cy="338554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ja-JP" altLang="EN-US" sz="1600">
                <a:latin typeface="メイリオ"/>
              </a:rPr>
              <a:t>くらい続けると・・・</a:t>
            </a:r>
            <a:endParaRPr lang="en-US" altLang="EN-US" sz="1600" dirty="0">
              <a:latin typeface="メイリオ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330385" y="6261296"/>
            <a:ext cx="2743200" cy="40011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sz="2000" dirty="0"/>
              <a:t>ゲームオーバー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01768" y="1802370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/>
              <a:t>敵を斬っている画面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288830" y="1802370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必殺技発動画面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1201768" y="5018846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敵攻撃画面</a:t>
            </a:r>
            <a:endParaRPr lang="en-US" dirty="0">
              <a:latin typeface="メイリオ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330385" y="4987562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ゲームオーバー</a:t>
            </a:r>
            <a:r>
              <a:rPr lang="ja-JP" altLang="en-US"/>
              <a:t>画面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38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999" y="378895"/>
            <a:ext cx="10783887" cy="6155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実際のプレイ画面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pic>
        <p:nvPicPr>
          <p:cNvPr id="11" name="Content Placeholder 19" descr="Ph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35" y="1691333"/>
            <a:ext cx="6069181" cy="36639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737767" y="3342484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/>
              <a:t>戦闘画面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07985" y="2048269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9111" y="3346571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②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94336" y="3272497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②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01007" y="4577449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③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739457" y="4667364"/>
            <a:ext cx="73963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④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71948" y="1066425"/>
            <a:ext cx="7583488" cy="170816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dirty="0">
                <a:latin typeface="Meiryo"/>
              </a:rPr>
              <a:t>①</a:t>
            </a:r>
            <a:r>
              <a:rPr lang="ja-JP" altLang="en-US"/>
              <a:t>伊達マンの</a:t>
            </a:r>
            <a:r>
              <a:rPr lang="en-US" dirty="0"/>
              <a:t>HP。０</a:t>
            </a:r>
            <a:r>
              <a:rPr lang="ja-JP" altLang="EN-US"/>
              <a:t>になるとゲームオーバー</a:t>
            </a:r>
            <a:endParaRPr lang="en-US" altLang="ja-JP" dirty="0"/>
          </a:p>
          <a:p>
            <a:r>
              <a:rPr lang="ja-JP" altLang="EN-US" sz="1100" dirty="0">
                <a:latin typeface="メイリオ"/>
              </a:rPr>
              <a:t>　</a:t>
            </a:r>
            <a:endParaRPr lang="en-US" altLang="EN-US" sz="1100" dirty="0">
              <a:latin typeface="メイリオ"/>
            </a:endParaRPr>
          </a:p>
          <a:p>
            <a:r>
              <a:rPr lang="ja-JP" altLang="EN-US">
                <a:latin typeface="メイリオ"/>
              </a:rPr>
              <a:t>②</a:t>
            </a:r>
            <a:r>
              <a:rPr lang="ja-JP" altLang="en-US">
                <a:latin typeface="メイリオ"/>
              </a:rPr>
              <a:t>方向</a:t>
            </a:r>
            <a:r>
              <a:rPr lang="ja-JP" altLang="EN-US">
                <a:latin typeface="メイリオ"/>
              </a:rPr>
              <a:t>変換</a:t>
            </a:r>
            <a:r>
              <a:rPr lang="ja-JP" altLang="en-US">
                <a:latin typeface="メイリオ"/>
              </a:rPr>
              <a:t>ボタン</a:t>
            </a:r>
            <a:r>
              <a:rPr lang="ja-JP" altLang="EN-US">
                <a:latin typeface="メイリオ"/>
              </a:rPr>
              <a:t>。</a:t>
            </a:r>
            <a:r>
              <a:rPr lang="ja-JP" altLang="en-US">
                <a:latin typeface="メイリオ"/>
              </a:rPr>
              <a:t>こ</a:t>
            </a:r>
            <a:r>
              <a:rPr lang="ja-JP" altLang="EN-US">
                <a:latin typeface="メイリオ"/>
              </a:rPr>
              <a:t>れ</a:t>
            </a:r>
            <a:r>
              <a:rPr lang="ja-JP" altLang="en-US">
                <a:latin typeface="メイリオ"/>
              </a:rPr>
              <a:t>を</a:t>
            </a:r>
            <a:r>
              <a:rPr lang="ja-JP" altLang="EN-US">
                <a:latin typeface="メイリオ"/>
              </a:rPr>
              <a:t>押</a:t>
            </a:r>
            <a:r>
              <a:rPr lang="ja-JP" altLang="en-US">
                <a:latin typeface="メイリオ"/>
              </a:rPr>
              <a:t>して</a:t>
            </a:r>
            <a:r>
              <a:rPr lang="ja-JP" altLang="EN-US">
                <a:latin typeface="メイリオ"/>
              </a:rPr>
              <a:t>向</a:t>
            </a:r>
            <a:r>
              <a:rPr lang="ja-JP" altLang="en-US">
                <a:latin typeface="メイリオ"/>
              </a:rPr>
              <a:t>き</a:t>
            </a:r>
            <a:r>
              <a:rPr lang="ja-JP" altLang="EN-US">
                <a:latin typeface="メイリオ"/>
              </a:rPr>
              <a:t>を</a:t>
            </a:r>
            <a:r>
              <a:rPr lang="ja-JP" altLang="en-US">
                <a:latin typeface="メイリオ"/>
              </a:rPr>
              <a:t>変える。</a:t>
            </a:r>
            <a:endParaRPr lang="ja-JP" altLang="en-US" dirty="0">
              <a:latin typeface="メイリオ"/>
            </a:endParaRPr>
          </a:p>
          <a:p>
            <a:r>
              <a:rPr lang="en-US" altLang="JA-JP" sz="1100" dirty="0">
                <a:latin typeface="メイリオ"/>
              </a:rPr>
              <a:t>　</a:t>
            </a:r>
          </a:p>
          <a:p>
            <a:r>
              <a:rPr lang="ja-JP" altLang="EN-US">
                <a:latin typeface="メイリオ"/>
              </a:rPr>
              <a:t>③</a:t>
            </a:r>
            <a:r>
              <a:rPr lang="ja-JP" altLang="en-US">
                <a:latin typeface="メイリオ"/>
              </a:rPr>
              <a:t>連れてき</a:t>
            </a:r>
            <a:r>
              <a:rPr lang="ja-JP" altLang="EN-US">
                <a:latin typeface="メイリオ"/>
              </a:rPr>
              <a:t>た</a:t>
            </a:r>
            <a:r>
              <a:rPr lang="ja-JP" altLang="en-US">
                <a:latin typeface="メイリオ"/>
              </a:rPr>
              <a:t>ゆるキャラ</a:t>
            </a:r>
            <a:r>
              <a:rPr lang="ja-JP" altLang="EN-US">
                <a:latin typeface="メイリオ"/>
              </a:rPr>
              <a:t>。</a:t>
            </a:r>
            <a:endParaRPr lang="ja-JP" altLang="en-US" dirty="0">
              <a:latin typeface="メイリオ"/>
            </a:endParaRPr>
          </a:p>
          <a:p>
            <a:r>
              <a:rPr lang="ja-JP" altLang="EN-US" sz="1100" dirty="0">
                <a:latin typeface="メイリオ"/>
              </a:rPr>
              <a:t>　</a:t>
            </a:r>
            <a:endParaRPr lang="en-US" altLang="EN-US" sz="1100" dirty="0">
              <a:latin typeface="メイリオ"/>
            </a:endParaRPr>
          </a:p>
          <a:p>
            <a:r>
              <a:rPr lang="ja-JP" altLang="EN-US">
                <a:latin typeface="メイリオ"/>
              </a:rPr>
              <a:t>④</a:t>
            </a:r>
            <a:r>
              <a:rPr lang="ja-JP" altLang="en-US">
                <a:latin typeface="メイリオ"/>
              </a:rPr>
              <a:t>伊達マンの</a:t>
            </a:r>
            <a:r>
              <a:rPr lang="ja-JP" altLang="EN-US">
                <a:latin typeface="メイリオ"/>
              </a:rPr>
              <a:t>腕と</a:t>
            </a:r>
            <a:r>
              <a:rPr lang="ja-JP" altLang="en-US">
                <a:latin typeface="メイリオ"/>
              </a:rPr>
              <a:t>刀</a:t>
            </a:r>
            <a:r>
              <a:rPr lang="ja-JP" altLang="EN-US">
                <a:latin typeface="メイリオ"/>
              </a:rPr>
              <a:t>。</a:t>
            </a:r>
            <a:endParaRPr lang="en-US" altLang="EN-US" dirty="0">
              <a:latin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03369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1788" y="379413"/>
            <a:ext cx="10783887" cy="59994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kumimoji="1" lang="en-US" altLang="JA-JP" sz="2800" b="1" dirty="0">
                <a:solidFill>
                  <a:srgbClr val="0F6FC6"/>
                </a:solidFill>
                <a:latin typeface="メイリオ"/>
                <a:ea typeface="Meiryo" charset="0"/>
              </a:rPr>
              <a:t>■</a:t>
            </a:r>
            <a:r>
              <a:rPr kumimoji="1" lang="ja-JP" altLang="en-US" sz="2800" b="1">
                <a:solidFill>
                  <a:srgbClr val="0F6FC6"/>
                </a:solidFill>
                <a:latin typeface="メイリオ"/>
                <a:ea typeface="Meiryo" charset="0"/>
              </a:rPr>
              <a:t>必殺技①</a:t>
            </a:r>
            <a:endParaRPr kumimoji="1" lang="en-US" altLang="ja-JP" dirty="0">
              <a:latin typeface="メイリオ"/>
              <a:ea typeface="Meiryo" charset="0"/>
            </a:endParaRPr>
          </a:p>
        </p:txBody>
      </p:sp>
      <p:pic>
        <p:nvPicPr>
          <p:cNvPr id="11" name="Content Placeholder 19" descr="Ph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926" y="1023363"/>
            <a:ext cx="4752975" cy="278117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07454" y="810293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/>
              <a:t>画面のゆる獣のアイコンを押すと</a:t>
            </a:r>
            <a:endParaRPr lang="en-US" altLang="EN-US" sz="1600" dirty="0"/>
          </a:p>
        </p:txBody>
      </p:sp>
      <p:sp>
        <p:nvSpPr>
          <p:cNvPr id="7" name="Right Arrow 6"/>
          <p:cNvSpPr/>
          <p:nvPr/>
        </p:nvSpPr>
        <p:spPr>
          <a:xfrm>
            <a:off x="5233101" y="2214620"/>
            <a:ext cx="701468" cy="4841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745859" y="894517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>
                <a:latin typeface="メイリオ"/>
              </a:rPr>
              <a:t>紋章が浮かび上がる</a:t>
            </a:r>
            <a:endParaRPr lang="en-US" altLang="EN-US" sz="1600" dirty="0">
              <a:latin typeface="メイリオ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68279" y="3845337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>
                <a:latin typeface="メイリオ"/>
              </a:rPr>
              <a:t>紋章をなぞると・・・</a:t>
            </a:r>
            <a:endParaRPr lang="en-US" altLang="EN-US" sz="1600" dirty="0">
              <a:latin typeface="メイリオ"/>
            </a:endParaRPr>
          </a:p>
        </p:txBody>
      </p:sp>
      <p:sp>
        <p:nvSpPr>
          <p:cNvPr id="22" name="Right Arrow 21"/>
          <p:cNvSpPr/>
          <p:nvPr/>
        </p:nvSpPr>
        <p:spPr>
          <a:xfrm>
            <a:off x="130633" y="5093500"/>
            <a:ext cx="701468" cy="4841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5969038" y="5031107"/>
            <a:ext cx="701468" cy="4841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Content Placeholder 19" descr="Ph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656" y="1066171"/>
            <a:ext cx="4752975" cy="2781171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583862" y="3845337"/>
            <a:ext cx="3388364" cy="338554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ja-JP" altLang="EN-US" sz="1600">
                <a:latin typeface="メイリオ"/>
              </a:rPr>
              <a:t>必殺技発動！！</a:t>
            </a:r>
            <a:endParaRPr lang="en-US" altLang="EN-US" sz="1600" dirty="0">
              <a:latin typeface="メイリオ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44570" y="2134484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 dirty="0"/>
              <a:t>戦闘画面</a:t>
            </a:r>
            <a:endParaRPr lang="en-US" dirty="0"/>
          </a:p>
        </p:txBody>
      </p:sp>
      <p:pic>
        <p:nvPicPr>
          <p:cNvPr id="47" name="Content Placeholder 19" descr="Ph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5166" y="4039053"/>
            <a:ext cx="4752975" cy="2781171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6999346" y="2271838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紋章表示</a:t>
            </a:r>
            <a:r>
              <a:rPr lang="ja-JP" altLang="en-US"/>
              <a:t>画面</a:t>
            </a:r>
            <a:endParaRPr lang="en-US" dirty="0"/>
          </a:p>
        </p:txBody>
      </p:sp>
      <p:pic>
        <p:nvPicPr>
          <p:cNvPr id="46" name="Content Placeholder 19" descr="Ph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207" y="4039053"/>
            <a:ext cx="4752975" cy="2781171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798754" y="5288588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紋章表示</a:t>
            </a:r>
            <a:r>
              <a:rPr lang="ja-JP" altLang="en-US"/>
              <a:t>画面</a:t>
            </a:r>
            <a:endParaRPr lang="en-US" dirty="0"/>
          </a:p>
        </p:txBody>
      </p:sp>
      <p:pic>
        <p:nvPicPr>
          <p:cNvPr id="19" name="図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931" y="5388546"/>
            <a:ext cx="1325562" cy="1223407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837495" y="5288588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ja-JP" altLang="en-US">
                <a:latin typeface="メイリオ"/>
              </a:rPr>
              <a:t>必殺技発動</a:t>
            </a:r>
            <a:r>
              <a:rPr lang="ja-JP" altLang="en-US"/>
              <a:t>画面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30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07407E-6 C -0.00182 0.003 -0.00742 0.01504 -0.01132 0.01805 C -0.01132 0.01805 -0.01992 0.02314 -0.02161 0.02407 L -0.0319 0.03009 L -0.03528 0.03217 C -0.0431 0.04143 -0.03945 0.03865 -0.04544 0.04236 L -0.05234 0.05046 C -0.05338 0.05185 -0.05468 0.05277 -0.05573 0.05439 C -0.05885 0.05995 -0.05703 0.05787 -0.06145 0.06041 L -0.07838 0.08078 L -0.0819 0.08472 C -0.08294 0.08611 -0.08424 0.08703 -0.08528 0.08888 C -0.09179 0.10046 -0.08841 0.09745 -0.0944 0.10092 C -0.10247 0.11527 -0.09323 0.09976 -0.10117 0.11111 C -0.10195 0.11226 -0.1026 0.11388 -0.10338 0.11504 C -0.10455 0.11666 -0.10586 0.11759 -0.1069 0.11898 C -0.10807 0.12083 -0.10898 0.12337 -0.11028 0.12523 C -0.11888 0.13796 -0.10937 0.12152 -0.11588 0.13333 C -0.11445 0.13379 -0.10963 0.13587 -0.10794 0.13726 C -0.10677 0.13842 -0.10573 0.14004 -0.10455 0.1412 C -0.10377 0.14328 -0.10338 0.14583 -0.10234 0.14745 C -0.10026 0.15046 -0.09778 0.15277 -0.09544 0.15555 C -0.09114 0.16064 -0.09336 0.15879 -0.08867 0.16157 C -0.0789 0.17314 -0.09127 0.15925 -0.0819 0.16759 C -0.0806 0.16875 -0.07955 0.17013 -0.07838 0.17152 C -0.0776 0.17291 -0.07708 0.17476 -0.07617 0.17569 C -0.07513 0.17685 -0.07395 0.17708 -0.07278 0.17777 C -0.07239 0.17962 -0.07239 0.18217 -0.07161 0.18379 C -0.06914 0.18912 -0.0677 0.1868 -0.06484 0.18981 C -0.06237 0.19212 -0.06028 0.19513 -0.05794 0.19791 L -0.05455 0.20185 L -0.04778 0.20995 C -0.047 0.21134 -0.04635 0.21296 -0.04544 0.21412 C -0.04336 0.21689 -0.04062 0.21875 -0.03867 0.22222 C -0.03554 0.22777 -0.02981 0.23958 -0.025 0.24236 L -0.01823 0.24629 C -0.01549 0.25115 -0.01367 0.25509 -0.01028 0.25856 C -0.00924 0.25949 -0.00794 0.25972 -0.0069 0.26041 C -0.00573 0.2618 -0.00455 0.26296 -0.00338 0.26458 C 0.00013 0.26967 -0.00247 0.26851 0.00222 0.27268 C 0.00339 0.27361 0.00573 0.27476 0.00573 0.27476 " pathEditMode="relative" ptsTypes="AAAAAAAAAAAAAAAAAAAAAAAAAAAAAAAAAAAAAAAAA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ファセット">
  <a:themeElements>
    <a:clrScheme name="青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947</TotalTime>
  <Words>89</Words>
  <Application>Microsoft Office PowerPoint</Application>
  <PresentationFormat>Widescreen</PresentationFormat>
  <Paragraphs>20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ファセット</vt:lpstr>
      <vt:lpstr>行け！伊達マン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行け！伊達マン</dc:title>
  <dc:creator>遠藤涼太</dc:creator>
  <cp:lastModifiedBy>遠藤涼太</cp:lastModifiedBy>
  <cp:revision>64</cp:revision>
  <dcterms:created xsi:type="dcterms:W3CDTF">2015-09-24T13:05:20Z</dcterms:created>
  <dcterms:modified xsi:type="dcterms:W3CDTF">2016-01-16T15:22:43Z</dcterms:modified>
</cp:coreProperties>
</file>

<file path=docProps/thumbnail.jpeg>
</file>